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Edo" panose="020B0604020202020204" charset="0"/>
      <p:regular r:id="rId26"/>
    </p:embeddedFont>
    <p:embeddedFont>
      <p:font typeface="ITC Benguiat" panose="020B0604020202020204" charset="0"/>
      <p:regular r:id="rId27"/>
    </p:embeddedFont>
    <p:embeddedFont>
      <p:font typeface="Marcellus" panose="020B0604020202020204" charset="0"/>
      <p:regular r:id="rId28"/>
    </p:embeddedFont>
    <p:embeddedFont>
      <p:font typeface="Paytone One" panose="020B0604020202020204" charset="0"/>
      <p:regular r:id="rId29"/>
    </p:embeddedFont>
    <p:embeddedFont>
      <p:font typeface="Red Hat Display Bold" panose="020B0604020202020204" charset="0"/>
      <p:regular r:id="rId30"/>
    </p:embeddedFont>
    <p:embeddedFont>
      <p:font typeface="Zing Rust Base Rough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AEC6E-C450-420A-8D53-6BC8D51B2660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22969-6E75-4748-9216-D2C3F4C2A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73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22969-6E75-4748-9216-D2C3F4C2AB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4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0200" y="2857500"/>
            <a:ext cx="6029011" cy="4114800"/>
          </a:xfrm>
          <a:custGeom>
            <a:avLst/>
            <a:gdLst/>
            <a:ahLst/>
            <a:cxnLst/>
            <a:rect l="l" t="t" r="r" b="b"/>
            <a:pathLst>
              <a:path w="6029011" h="4114800">
                <a:moveTo>
                  <a:pt x="0" y="0"/>
                </a:moveTo>
                <a:lnTo>
                  <a:pt x="6029011" y="0"/>
                </a:lnTo>
                <a:lnTo>
                  <a:pt x="60290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15600" y="2289533"/>
            <a:ext cx="4731285" cy="4840189"/>
          </a:xfrm>
          <a:custGeom>
            <a:avLst/>
            <a:gdLst/>
            <a:ahLst/>
            <a:cxnLst/>
            <a:rect l="l" t="t" r="r" b="b"/>
            <a:pathLst>
              <a:path w="4731285" h="4840189">
                <a:moveTo>
                  <a:pt x="0" y="0"/>
                </a:moveTo>
                <a:lnTo>
                  <a:pt x="4731285" y="0"/>
                </a:lnTo>
                <a:lnTo>
                  <a:pt x="4731285" y="4840189"/>
                </a:lnTo>
                <a:lnTo>
                  <a:pt x="0" y="4840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3" name="TextBox 3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pic>
        <p:nvPicPr>
          <p:cNvPr id="1026" name="Picture 2" descr="Đại tướng Văn Tiến Dũng - Danh tướng thời đại Hồ Chí Minh - Tuổi Trẻ Online">
            <a:extLst>
              <a:ext uri="{FF2B5EF4-FFF2-40B4-BE49-F238E27FC236}">
                <a16:creationId xmlns:a16="http://schemas.microsoft.com/office/drawing/2014/main" id="{916031C3-38BE-E8C9-4C66-D183D99C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33500"/>
            <a:ext cx="6627050" cy="66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F4E14BFC-687B-9B0B-9CB5-EF3899B24C90}"/>
              </a:ext>
            </a:extLst>
          </p:cNvPr>
          <p:cNvSpPr txBox="1"/>
          <p:nvPr/>
        </p:nvSpPr>
        <p:spPr>
          <a:xfrm>
            <a:off x="932275" y="8079026"/>
            <a:ext cx="6896100" cy="68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0"/>
              </a:lnSpc>
            </a:pPr>
            <a:r>
              <a:rPr lang="vi-VN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Đại tướng Văn Tiến Dũng</a:t>
            </a:r>
            <a:endParaRPr lang="en-US" sz="4171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CA66B17-546A-2AFB-EFB7-0CA766E3209E}"/>
              </a:ext>
            </a:extLst>
          </p:cNvPr>
          <p:cNvSpPr txBox="1"/>
          <p:nvPr/>
        </p:nvSpPr>
        <p:spPr>
          <a:xfrm>
            <a:off x="7964130" y="3238500"/>
            <a:ext cx="10076448" cy="2175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0"/>
              </a:lnSpc>
            </a:pPr>
            <a:r>
              <a:rPr lang="vi-VN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“Quyết đánh và quyết thắng, biết đánh, dám đánh và biết thắng. Nhất định sẽ đại bại được kè thủ…”</a:t>
            </a:r>
            <a:endParaRPr lang="en-US" sz="4171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5953" y="1828223"/>
            <a:ext cx="4905872" cy="4114800"/>
          </a:xfrm>
          <a:custGeom>
            <a:avLst/>
            <a:gdLst/>
            <a:ahLst/>
            <a:cxnLst/>
            <a:rect l="l" t="t" r="r" b="b"/>
            <a:pathLst>
              <a:path w="4905872" h="4114800">
                <a:moveTo>
                  <a:pt x="0" y="0"/>
                </a:moveTo>
                <a:lnTo>
                  <a:pt x="4905872" y="0"/>
                </a:lnTo>
                <a:lnTo>
                  <a:pt x="4905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970229" y="5143500"/>
            <a:ext cx="4254023" cy="4114800"/>
          </a:xfrm>
          <a:custGeom>
            <a:avLst/>
            <a:gdLst/>
            <a:ahLst/>
            <a:cxnLst/>
            <a:rect l="l" t="t" r="r" b="b"/>
            <a:pathLst>
              <a:path w="4254023" h="4114800">
                <a:moveTo>
                  <a:pt x="0" y="0"/>
                </a:moveTo>
                <a:lnTo>
                  <a:pt x="4254022" y="0"/>
                </a:lnTo>
                <a:lnTo>
                  <a:pt x="42540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5343525"/>
            <a:ext cx="5601832" cy="4114800"/>
          </a:xfrm>
          <a:custGeom>
            <a:avLst/>
            <a:gdLst/>
            <a:ahLst/>
            <a:cxnLst/>
            <a:rect l="l" t="t" r="r" b="b"/>
            <a:pathLst>
              <a:path w="5601832" h="4114800">
                <a:moveTo>
                  <a:pt x="0" y="0"/>
                </a:moveTo>
                <a:lnTo>
                  <a:pt x="5601832" y="0"/>
                </a:lnTo>
                <a:lnTo>
                  <a:pt x="56018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6" name="TextBox 6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42950"/>
            <a:ext cx="6667500" cy="1222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40"/>
              </a:lnSpc>
              <a:spcBef>
                <a:spcPct val="0"/>
              </a:spcBef>
            </a:pPr>
            <a:r>
              <a:rPr lang="en-US" sz="7171" b="1" dirty="0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2. input &amp; output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30039"/>
            <a:ext cx="11917799" cy="291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0"/>
              </a:lnSpc>
            </a:pP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Đầu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vào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:</a:t>
            </a:r>
          </a:p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-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Yêu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cầu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dự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án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từ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khách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hàng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/ban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giám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đốc</a:t>
            </a:r>
            <a:endParaRPr lang="en-US" sz="4171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- Ngân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sách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,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thời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gian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,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nguồn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lực</a:t>
            </a:r>
            <a:endParaRPr lang="en-US" sz="4171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- Phạm vi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công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việc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và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mục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tiêu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dự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án</a:t>
            </a:r>
            <a:endParaRPr lang="en-US" sz="4171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5953" y="1828223"/>
            <a:ext cx="4905872" cy="4114800"/>
          </a:xfrm>
          <a:custGeom>
            <a:avLst/>
            <a:gdLst/>
            <a:ahLst/>
            <a:cxnLst/>
            <a:rect l="l" t="t" r="r" b="b"/>
            <a:pathLst>
              <a:path w="4905872" h="4114800">
                <a:moveTo>
                  <a:pt x="0" y="0"/>
                </a:moveTo>
                <a:lnTo>
                  <a:pt x="4905872" y="0"/>
                </a:lnTo>
                <a:lnTo>
                  <a:pt x="4905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970229" y="5143500"/>
            <a:ext cx="4254023" cy="4114800"/>
          </a:xfrm>
          <a:custGeom>
            <a:avLst/>
            <a:gdLst/>
            <a:ahLst/>
            <a:cxnLst/>
            <a:rect l="l" t="t" r="r" b="b"/>
            <a:pathLst>
              <a:path w="4254023" h="4114800">
                <a:moveTo>
                  <a:pt x="0" y="0"/>
                </a:moveTo>
                <a:lnTo>
                  <a:pt x="4254022" y="0"/>
                </a:lnTo>
                <a:lnTo>
                  <a:pt x="42540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5343525"/>
            <a:ext cx="5601832" cy="4114800"/>
          </a:xfrm>
          <a:custGeom>
            <a:avLst/>
            <a:gdLst/>
            <a:ahLst/>
            <a:cxnLst/>
            <a:rect l="l" t="t" r="r" b="b"/>
            <a:pathLst>
              <a:path w="5601832" h="4114800">
                <a:moveTo>
                  <a:pt x="0" y="0"/>
                </a:moveTo>
                <a:lnTo>
                  <a:pt x="5601832" y="0"/>
                </a:lnTo>
                <a:lnTo>
                  <a:pt x="56018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6" name="TextBox 6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42950"/>
            <a:ext cx="6667500" cy="1222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40"/>
              </a:lnSpc>
              <a:spcBef>
                <a:spcPct val="0"/>
              </a:spcBef>
            </a:pPr>
            <a:r>
              <a:rPr lang="en-US" sz="7171" b="1" dirty="0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2. input &amp; output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30039"/>
            <a:ext cx="11617253" cy="364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0"/>
              </a:lnSpc>
            </a:pP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Đầu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ra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:</a:t>
            </a:r>
          </a:p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-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Thời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gian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biểu</a:t>
            </a:r>
            <a:endParaRPr lang="en-US" sz="4171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-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Phân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chia chi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phí</a:t>
            </a:r>
            <a:endParaRPr lang="en-US" sz="4171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-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Phân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chia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nguồn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lực</a:t>
            </a:r>
            <a:endParaRPr lang="en-US" sz="4171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algn="l">
              <a:lnSpc>
                <a:spcPts val="5840"/>
              </a:lnSpc>
              <a:spcBef>
                <a:spcPct val="0"/>
              </a:spcBef>
            </a:pPr>
            <a:endParaRPr lang="en-US" sz="4171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504" y="3942064"/>
            <a:ext cx="6822338" cy="6003657"/>
          </a:xfrm>
          <a:custGeom>
            <a:avLst/>
            <a:gdLst/>
            <a:ahLst/>
            <a:cxnLst/>
            <a:rect l="l" t="t" r="r" b="b"/>
            <a:pathLst>
              <a:path w="6822338" h="6003657">
                <a:moveTo>
                  <a:pt x="0" y="0"/>
                </a:moveTo>
                <a:lnTo>
                  <a:pt x="6822338" y="0"/>
                </a:lnTo>
                <a:lnTo>
                  <a:pt x="6822338" y="6003657"/>
                </a:lnTo>
                <a:lnTo>
                  <a:pt x="0" y="6003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4" name="TextBox 4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42950"/>
            <a:ext cx="6283347" cy="13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0"/>
              </a:lnSpc>
              <a:spcBef>
                <a:spcPct val="0"/>
              </a:spcBef>
            </a:pPr>
            <a:r>
              <a:rPr lang="en-US" sz="717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3</a:t>
            </a:r>
            <a:r>
              <a:rPr lang="en-US" sz="7171" b="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. co-op with?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30039"/>
            <a:ext cx="16742519" cy="218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Là người lãnh đạo nên cần phải giao tiếp với tất cả các phòng, đồng thời phải báo cáo tiến trình với giám đốc hoặc khách hàng 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DFBF9193-7AB9-C943-E1B5-5A7315033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11" b="32161" l="39355" r="58691">
                        <a14:foregroundMark x1="47461" y1="4492" x2="54590" y2="5078"/>
                        <a14:foregroundMark x1="54590" y1="5078" x2="54785" y2="5208"/>
                        <a14:foregroundMark x1="48535" y1="8464" x2="50684" y2="8659"/>
                        <a14:foregroundMark x1="44434" y1="31315" x2="44434" y2="31315"/>
                        <a14:foregroundMark x1="55176" y1="32161" x2="55176" y2="32161"/>
                        <a14:foregroundMark x1="49609" y1="4362" x2="52441" y2="4492"/>
                      </a14:backgroundRemoval>
                    </a14:imgEffect>
                  </a14:imgLayer>
                </a14:imgProps>
              </a:ext>
            </a:extLst>
          </a:blip>
          <a:srcRect l="37036" t="370" r="38715" b="65926"/>
          <a:stretch>
            <a:fillRect/>
          </a:stretch>
        </p:blipFill>
        <p:spPr>
          <a:xfrm>
            <a:off x="11618835" y="3613875"/>
            <a:ext cx="2366176" cy="49331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111" y="3143250"/>
            <a:ext cx="6076526" cy="2564083"/>
          </a:xfrm>
          <a:custGeom>
            <a:avLst/>
            <a:gdLst/>
            <a:ahLst/>
            <a:cxnLst/>
            <a:rect l="l" t="t" r="r" b="b"/>
            <a:pathLst>
              <a:path w="6076526" h="2564083">
                <a:moveTo>
                  <a:pt x="0" y="0"/>
                </a:moveTo>
                <a:lnTo>
                  <a:pt x="6076525" y="0"/>
                </a:lnTo>
                <a:lnTo>
                  <a:pt x="6076525" y="2564083"/>
                </a:lnTo>
                <a:lnTo>
                  <a:pt x="0" y="2564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27412" y="2806753"/>
            <a:ext cx="5568398" cy="2900580"/>
          </a:xfrm>
          <a:custGeom>
            <a:avLst/>
            <a:gdLst/>
            <a:ahLst/>
            <a:cxnLst/>
            <a:rect l="l" t="t" r="r" b="b"/>
            <a:pathLst>
              <a:path w="5568398" h="2900580">
                <a:moveTo>
                  <a:pt x="0" y="0"/>
                </a:moveTo>
                <a:lnTo>
                  <a:pt x="5568397" y="0"/>
                </a:lnTo>
                <a:lnTo>
                  <a:pt x="5568397" y="2900580"/>
                </a:lnTo>
                <a:lnTo>
                  <a:pt x="0" y="2900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69812" y="5907358"/>
            <a:ext cx="7315200" cy="2460567"/>
          </a:xfrm>
          <a:custGeom>
            <a:avLst/>
            <a:gdLst/>
            <a:ahLst/>
            <a:cxnLst/>
            <a:rect l="l" t="t" r="r" b="b"/>
            <a:pathLst>
              <a:path w="7315200" h="2460567">
                <a:moveTo>
                  <a:pt x="0" y="0"/>
                </a:moveTo>
                <a:lnTo>
                  <a:pt x="7315200" y="0"/>
                </a:lnTo>
                <a:lnTo>
                  <a:pt x="7315200" y="2460567"/>
                </a:lnTo>
                <a:lnTo>
                  <a:pt x="0" y="2460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6" name="TextBox 6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42950"/>
            <a:ext cx="6283347" cy="13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0"/>
              </a:lnSpc>
              <a:spcBef>
                <a:spcPct val="0"/>
              </a:spcBef>
            </a:pPr>
            <a:r>
              <a:rPr lang="en-US" sz="717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4</a:t>
            </a:r>
            <a:r>
              <a:rPr lang="en-US" sz="7171" b="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. Tools?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30039"/>
            <a:ext cx="16742519" cy="71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Quản lý dự án: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58808" y="3168177"/>
            <a:ext cx="1970385" cy="1975323"/>
          </a:xfrm>
          <a:custGeom>
            <a:avLst/>
            <a:gdLst/>
            <a:ahLst/>
            <a:cxnLst/>
            <a:rect l="l" t="t" r="r" b="b"/>
            <a:pathLst>
              <a:path w="1970385" h="1975323">
                <a:moveTo>
                  <a:pt x="0" y="0"/>
                </a:moveTo>
                <a:lnTo>
                  <a:pt x="1970384" y="0"/>
                </a:lnTo>
                <a:lnTo>
                  <a:pt x="1970384" y="1975323"/>
                </a:lnTo>
                <a:lnTo>
                  <a:pt x="0" y="1975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48971" y="5985091"/>
            <a:ext cx="1835315" cy="1955062"/>
          </a:xfrm>
          <a:custGeom>
            <a:avLst/>
            <a:gdLst/>
            <a:ahLst/>
            <a:cxnLst/>
            <a:rect l="l" t="t" r="r" b="b"/>
            <a:pathLst>
              <a:path w="1835315" h="1955062">
                <a:moveTo>
                  <a:pt x="0" y="0"/>
                </a:moveTo>
                <a:lnTo>
                  <a:pt x="1835315" y="0"/>
                </a:lnTo>
                <a:lnTo>
                  <a:pt x="1835315" y="1955062"/>
                </a:lnTo>
                <a:lnTo>
                  <a:pt x="0" y="1955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88354" y="5985091"/>
            <a:ext cx="1754668" cy="1955062"/>
          </a:xfrm>
          <a:custGeom>
            <a:avLst/>
            <a:gdLst/>
            <a:ahLst/>
            <a:cxnLst/>
            <a:rect l="l" t="t" r="r" b="b"/>
            <a:pathLst>
              <a:path w="1754668" h="1955062">
                <a:moveTo>
                  <a:pt x="0" y="0"/>
                </a:moveTo>
                <a:lnTo>
                  <a:pt x="1754669" y="0"/>
                </a:lnTo>
                <a:lnTo>
                  <a:pt x="1754669" y="1955062"/>
                </a:lnTo>
                <a:lnTo>
                  <a:pt x="0" y="1955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916224" y="5985091"/>
            <a:ext cx="1534724" cy="1955062"/>
          </a:xfrm>
          <a:custGeom>
            <a:avLst/>
            <a:gdLst/>
            <a:ahLst/>
            <a:cxnLst/>
            <a:rect l="l" t="t" r="r" b="b"/>
            <a:pathLst>
              <a:path w="1534724" h="1955062">
                <a:moveTo>
                  <a:pt x="0" y="0"/>
                </a:moveTo>
                <a:lnTo>
                  <a:pt x="1534724" y="0"/>
                </a:lnTo>
                <a:lnTo>
                  <a:pt x="1534724" y="1955062"/>
                </a:lnTo>
                <a:lnTo>
                  <a:pt x="0" y="1955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747091" y="5985091"/>
            <a:ext cx="1764444" cy="1955062"/>
          </a:xfrm>
          <a:custGeom>
            <a:avLst/>
            <a:gdLst/>
            <a:ahLst/>
            <a:cxnLst/>
            <a:rect l="l" t="t" r="r" b="b"/>
            <a:pathLst>
              <a:path w="1764444" h="1955062">
                <a:moveTo>
                  <a:pt x="0" y="0"/>
                </a:moveTo>
                <a:lnTo>
                  <a:pt x="1764444" y="0"/>
                </a:lnTo>
                <a:lnTo>
                  <a:pt x="1764444" y="1955062"/>
                </a:lnTo>
                <a:lnTo>
                  <a:pt x="0" y="1955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8" name="TextBox 8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742950"/>
            <a:ext cx="6283347" cy="13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0"/>
              </a:lnSpc>
              <a:spcBef>
                <a:spcPct val="0"/>
              </a:spcBef>
            </a:pPr>
            <a:r>
              <a:rPr lang="en-US" sz="717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4</a:t>
            </a:r>
            <a:r>
              <a:rPr lang="en-US" sz="7171" b="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. Tools?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30039"/>
            <a:ext cx="16742519" cy="71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Quản lý tài liệu: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813976"/>
            <a:ext cx="6121778" cy="3439661"/>
          </a:xfrm>
          <a:custGeom>
            <a:avLst/>
            <a:gdLst/>
            <a:ahLst/>
            <a:cxnLst/>
            <a:rect l="l" t="t" r="r" b="b"/>
            <a:pathLst>
              <a:path w="6121778" h="3439661">
                <a:moveTo>
                  <a:pt x="0" y="0"/>
                </a:moveTo>
                <a:lnTo>
                  <a:pt x="6121778" y="0"/>
                </a:lnTo>
                <a:lnTo>
                  <a:pt x="6121778" y="3439661"/>
                </a:lnTo>
                <a:lnTo>
                  <a:pt x="0" y="3439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2629495"/>
            <a:ext cx="6881284" cy="4675498"/>
          </a:xfrm>
          <a:custGeom>
            <a:avLst/>
            <a:gdLst/>
            <a:ahLst/>
            <a:cxnLst/>
            <a:rect l="l" t="t" r="r" b="b"/>
            <a:pathLst>
              <a:path w="6881284" h="4675498">
                <a:moveTo>
                  <a:pt x="0" y="0"/>
                </a:moveTo>
                <a:lnTo>
                  <a:pt x="6881284" y="0"/>
                </a:lnTo>
                <a:lnTo>
                  <a:pt x="6881284" y="4675497"/>
                </a:lnTo>
                <a:lnTo>
                  <a:pt x="0" y="467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74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5" name="TextBox 5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742950"/>
            <a:ext cx="6283347" cy="13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0"/>
              </a:lnSpc>
              <a:spcBef>
                <a:spcPct val="0"/>
              </a:spcBef>
            </a:pPr>
            <a:r>
              <a:rPr lang="en-US" sz="717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4</a:t>
            </a:r>
            <a:r>
              <a:rPr lang="en-US" sz="7171" b="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. Tools?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30039"/>
            <a:ext cx="16742519" cy="71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Giao tiếp nhóm: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5" y="3143250"/>
            <a:ext cx="7364683" cy="4900862"/>
          </a:xfrm>
          <a:custGeom>
            <a:avLst/>
            <a:gdLst/>
            <a:ahLst/>
            <a:cxnLst/>
            <a:rect l="l" t="t" r="r" b="b"/>
            <a:pathLst>
              <a:path w="7364683" h="4900862">
                <a:moveTo>
                  <a:pt x="0" y="0"/>
                </a:moveTo>
                <a:lnTo>
                  <a:pt x="7364683" y="0"/>
                </a:lnTo>
                <a:lnTo>
                  <a:pt x="736468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73188" y="3929312"/>
            <a:ext cx="7018849" cy="4114800"/>
          </a:xfrm>
          <a:custGeom>
            <a:avLst/>
            <a:gdLst/>
            <a:ahLst/>
            <a:cxnLst/>
            <a:rect l="l" t="t" r="r" b="b"/>
            <a:pathLst>
              <a:path w="7018849" h="4114800">
                <a:moveTo>
                  <a:pt x="0" y="0"/>
                </a:moveTo>
                <a:lnTo>
                  <a:pt x="7018849" y="0"/>
                </a:lnTo>
                <a:lnTo>
                  <a:pt x="70188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5" name="TextBox 5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742950"/>
            <a:ext cx="6283347" cy="13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0"/>
              </a:lnSpc>
              <a:spcBef>
                <a:spcPct val="0"/>
              </a:spcBef>
            </a:pPr>
            <a:r>
              <a:rPr lang="en-US" sz="717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4</a:t>
            </a:r>
            <a:r>
              <a:rPr lang="en-US" sz="7171" b="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. Tools?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30039"/>
            <a:ext cx="16742519" cy="71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Quản lý thời gian &amp; chi phí: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511" y="3378643"/>
            <a:ext cx="3287046" cy="3529713"/>
          </a:xfrm>
          <a:custGeom>
            <a:avLst/>
            <a:gdLst/>
            <a:ahLst/>
            <a:cxnLst/>
            <a:rect l="l" t="t" r="r" b="b"/>
            <a:pathLst>
              <a:path w="3287046" h="3529713">
                <a:moveTo>
                  <a:pt x="0" y="0"/>
                </a:moveTo>
                <a:lnTo>
                  <a:pt x="3287046" y="0"/>
                </a:lnTo>
                <a:lnTo>
                  <a:pt x="3287046" y="3529714"/>
                </a:lnTo>
                <a:lnTo>
                  <a:pt x="0" y="3529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50105" y="6270259"/>
            <a:ext cx="3349304" cy="2846908"/>
          </a:xfrm>
          <a:custGeom>
            <a:avLst/>
            <a:gdLst/>
            <a:ahLst/>
            <a:cxnLst/>
            <a:rect l="l" t="t" r="r" b="b"/>
            <a:pathLst>
              <a:path w="3349304" h="2846908">
                <a:moveTo>
                  <a:pt x="0" y="0"/>
                </a:moveTo>
                <a:lnTo>
                  <a:pt x="3349304" y="0"/>
                </a:lnTo>
                <a:lnTo>
                  <a:pt x="3349304" y="2846908"/>
                </a:lnTo>
                <a:lnTo>
                  <a:pt x="0" y="2846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624046" y="3378643"/>
            <a:ext cx="3551828" cy="2486279"/>
          </a:xfrm>
          <a:custGeom>
            <a:avLst/>
            <a:gdLst/>
            <a:ahLst/>
            <a:cxnLst/>
            <a:rect l="l" t="t" r="r" b="b"/>
            <a:pathLst>
              <a:path w="3551828" h="2486279">
                <a:moveTo>
                  <a:pt x="0" y="0"/>
                </a:moveTo>
                <a:lnTo>
                  <a:pt x="3551827" y="0"/>
                </a:lnTo>
                <a:lnTo>
                  <a:pt x="3551827" y="2486280"/>
                </a:lnTo>
                <a:lnTo>
                  <a:pt x="0" y="2486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75873" y="5864923"/>
            <a:ext cx="2664229" cy="2604284"/>
          </a:xfrm>
          <a:custGeom>
            <a:avLst/>
            <a:gdLst/>
            <a:ahLst/>
            <a:cxnLst/>
            <a:rect l="l" t="t" r="r" b="b"/>
            <a:pathLst>
              <a:path w="2664229" h="2604284">
                <a:moveTo>
                  <a:pt x="0" y="0"/>
                </a:moveTo>
                <a:lnTo>
                  <a:pt x="2664230" y="0"/>
                </a:lnTo>
                <a:lnTo>
                  <a:pt x="2664230" y="2604284"/>
                </a:lnTo>
                <a:lnTo>
                  <a:pt x="0" y="26042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127909" y="3070156"/>
            <a:ext cx="3131391" cy="2794767"/>
          </a:xfrm>
          <a:custGeom>
            <a:avLst/>
            <a:gdLst/>
            <a:ahLst/>
            <a:cxnLst/>
            <a:rect l="l" t="t" r="r" b="b"/>
            <a:pathLst>
              <a:path w="3131391" h="2794767">
                <a:moveTo>
                  <a:pt x="0" y="0"/>
                </a:moveTo>
                <a:lnTo>
                  <a:pt x="3131391" y="0"/>
                </a:lnTo>
                <a:lnTo>
                  <a:pt x="3131391" y="2794767"/>
                </a:lnTo>
                <a:lnTo>
                  <a:pt x="0" y="2794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8" name="TextBox 8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742950"/>
            <a:ext cx="6283347" cy="13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0"/>
              </a:lnSpc>
              <a:spcBef>
                <a:spcPct val="0"/>
              </a:spcBef>
            </a:pPr>
            <a:r>
              <a:rPr lang="en-US" sz="717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5</a:t>
            </a:r>
            <a:r>
              <a:rPr lang="en-US" sz="7171" b="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. Skills?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30039"/>
            <a:ext cx="16742519" cy="71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Kiến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4171" dirty="0" err="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thức</a:t>
            </a:r>
            <a:r>
              <a:rPr lang="en-US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143250"/>
            <a:ext cx="3369954" cy="3193031"/>
          </a:xfrm>
          <a:custGeom>
            <a:avLst/>
            <a:gdLst/>
            <a:ahLst/>
            <a:cxnLst/>
            <a:rect l="l" t="t" r="r" b="b"/>
            <a:pathLst>
              <a:path w="3369954" h="3193031">
                <a:moveTo>
                  <a:pt x="0" y="0"/>
                </a:moveTo>
                <a:lnTo>
                  <a:pt x="3369954" y="0"/>
                </a:lnTo>
                <a:lnTo>
                  <a:pt x="3369954" y="3193031"/>
                </a:lnTo>
                <a:lnTo>
                  <a:pt x="0" y="3193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76373" y="5985335"/>
            <a:ext cx="3522948" cy="2880010"/>
          </a:xfrm>
          <a:custGeom>
            <a:avLst/>
            <a:gdLst/>
            <a:ahLst/>
            <a:cxnLst/>
            <a:rect l="l" t="t" r="r" b="b"/>
            <a:pathLst>
              <a:path w="3522948" h="2880010">
                <a:moveTo>
                  <a:pt x="0" y="0"/>
                </a:moveTo>
                <a:lnTo>
                  <a:pt x="3522948" y="0"/>
                </a:lnTo>
                <a:lnTo>
                  <a:pt x="3522948" y="2880010"/>
                </a:lnTo>
                <a:lnTo>
                  <a:pt x="0" y="288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79474" y="4627903"/>
            <a:ext cx="3634847" cy="3416757"/>
          </a:xfrm>
          <a:custGeom>
            <a:avLst/>
            <a:gdLst/>
            <a:ahLst/>
            <a:cxnLst/>
            <a:rect l="l" t="t" r="r" b="b"/>
            <a:pathLst>
              <a:path w="3634847" h="3416757">
                <a:moveTo>
                  <a:pt x="0" y="0"/>
                </a:moveTo>
                <a:lnTo>
                  <a:pt x="3634847" y="0"/>
                </a:lnTo>
                <a:lnTo>
                  <a:pt x="3634847" y="3416756"/>
                </a:lnTo>
                <a:lnTo>
                  <a:pt x="0" y="3416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6" name="TextBox 6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42950"/>
            <a:ext cx="6283347" cy="13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0"/>
              </a:lnSpc>
              <a:spcBef>
                <a:spcPct val="0"/>
              </a:spcBef>
            </a:pPr>
            <a:r>
              <a:rPr lang="en-US" sz="717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5</a:t>
            </a:r>
            <a:r>
              <a:rPr lang="en-US" sz="7171" b="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. Skills?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30039"/>
            <a:ext cx="16742519" cy="71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en-US" sz="4171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Kỹ năng: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B570A751-BCCA-F2B4-449F-E3596DE93FA2}"/>
              </a:ext>
            </a:extLst>
          </p:cNvPr>
          <p:cNvSpPr/>
          <p:nvPr/>
        </p:nvSpPr>
        <p:spPr>
          <a:xfrm>
            <a:off x="7381027" y="1389151"/>
            <a:ext cx="5729468" cy="4114800"/>
          </a:xfrm>
          <a:custGeom>
            <a:avLst/>
            <a:gdLst/>
            <a:ahLst/>
            <a:cxnLst/>
            <a:rect l="l" t="t" r="r" b="b"/>
            <a:pathLst>
              <a:path w="5729468" h="4114800">
                <a:moveTo>
                  <a:pt x="0" y="0"/>
                </a:moveTo>
                <a:lnTo>
                  <a:pt x="5729468" y="0"/>
                </a:lnTo>
                <a:lnTo>
                  <a:pt x="5729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3117" y="2685329"/>
            <a:ext cx="7734300" cy="5152978"/>
          </a:xfrm>
          <a:custGeom>
            <a:avLst/>
            <a:gdLst/>
            <a:ahLst/>
            <a:cxnLst/>
            <a:rect l="l" t="t" r="r" b="b"/>
            <a:pathLst>
              <a:path w="8115300" h="5406819">
                <a:moveTo>
                  <a:pt x="0" y="0"/>
                </a:moveTo>
                <a:lnTo>
                  <a:pt x="8115300" y="0"/>
                </a:lnTo>
                <a:lnTo>
                  <a:pt x="8115300" y="5406818"/>
                </a:lnTo>
                <a:lnTo>
                  <a:pt x="0" y="5406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hlinkClick r:id="" action="ppaction://media"/>
            <a:extLst>
              <a:ext uri="{FF2B5EF4-FFF2-40B4-BE49-F238E27FC236}">
                <a16:creationId xmlns:a16="http://schemas.microsoft.com/office/drawing/2014/main" id="{3BBAB674-11EC-FD2B-2835-E26CB12142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9549583" y="3258385"/>
            <a:ext cx="8115300" cy="4579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8733" y="2294154"/>
            <a:ext cx="5419001" cy="2849346"/>
          </a:xfrm>
          <a:custGeom>
            <a:avLst/>
            <a:gdLst/>
            <a:ahLst/>
            <a:cxnLst/>
            <a:rect l="l" t="t" r="r" b="b"/>
            <a:pathLst>
              <a:path w="5419001" h="2849346">
                <a:moveTo>
                  <a:pt x="0" y="0"/>
                </a:moveTo>
                <a:lnTo>
                  <a:pt x="5419001" y="0"/>
                </a:lnTo>
                <a:lnTo>
                  <a:pt x="5419001" y="2849346"/>
                </a:lnTo>
                <a:lnTo>
                  <a:pt x="0" y="2849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77040" y="1205666"/>
            <a:ext cx="5026323" cy="5026323"/>
          </a:xfrm>
          <a:custGeom>
            <a:avLst/>
            <a:gdLst/>
            <a:ahLst/>
            <a:cxnLst/>
            <a:rect l="l" t="t" r="r" b="b"/>
            <a:pathLst>
              <a:path w="5026323" h="5026323">
                <a:moveTo>
                  <a:pt x="0" y="0"/>
                </a:moveTo>
                <a:lnTo>
                  <a:pt x="5026324" y="0"/>
                </a:lnTo>
                <a:lnTo>
                  <a:pt x="5026324" y="5026323"/>
                </a:lnTo>
                <a:lnTo>
                  <a:pt x="0" y="5026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24569" y="5339051"/>
            <a:ext cx="3407330" cy="3407330"/>
          </a:xfrm>
          <a:custGeom>
            <a:avLst/>
            <a:gdLst/>
            <a:ahLst/>
            <a:cxnLst/>
            <a:rect l="l" t="t" r="r" b="b"/>
            <a:pathLst>
              <a:path w="3407330" h="3407330">
                <a:moveTo>
                  <a:pt x="0" y="0"/>
                </a:moveTo>
                <a:lnTo>
                  <a:pt x="3407330" y="0"/>
                </a:lnTo>
                <a:lnTo>
                  <a:pt x="3407330" y="3407330"/>
                </a:lnTo>
                <a:lnTo>
                  <a:pt x="0" y="340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777651" y="5339051"/>
            <a:ext cx="3407330" cy="3407330"/>
          </a:xfrm>
          <a:custGeom>
            <a:avLst/>
            <a:gdLst/>
            <a:ahLst/>
            <a:cxnLst/>
            <a:rect l="l" t="t" r="r" b="b"/>
            <a:pathLst>
              <a:path w="3407330" h="3407330">
                <a:moveTo>
                  <a:pt x="0" y="0"/>
                </a:moveTo>
                <a:lnTo>
                  <a:pt x="3407330" y="0"/>
                </a:lnTo>
                <a:lnTo>
                  <a:pt x="3407330" y="3407330"/>
                </a:lnTo>
                <a:lnTo>
                  <a:pt x="0" y="3407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7" name="TextBox 7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742950"/>
            <a:ext cx="7277100" cy="1222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40"/>
              </a:lnSpc>
              <a:spcBef>
                <a:spcPct val="0"/>
              </a:spcBef>
            </a:pPr>
            <a:r>
              <a:rPr lang="en-US" sz="7171" dirty="0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6</a:t>
            </a:r>
            <a:r>
              <a:rPr lang="en-US" sz="7171" b="1" dirty="0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. market demand?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17380"/>
            <a:ext cx="6357135" cy="4114800"/>
          </a:xfrm>
          <a:custGeom>
            <a:avLst/>
            <a:gdLst/>
            <a:ahLst/>
            <a:cxnLst/>
            <a:rect l="l" t="t" r="r" b="b"/>
            <a:pathLst>
              <a:path w="6357135" h="4114800">
                <a:moveTo>
                  <a:pt x="0" y="0"/>
                </a:moveTo>
                <a:lnTo>
                  <a:pt x="6357135" y="0"/>
                </a:lnTo>
                <a:lnTo>
                  <a:pt x="6357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2647" y="1955043"/>
            <a:ext cx="4798601" cy="4114800"/>
          </a:xfrm>
          <a:custGeom>
            <a:avLst/>
            <a:gdLst/>
            <a:ahLst/>
            <a:cxnLst/>
            <a:rect l="l" t="t" r="r" b="b"/>
            <a:pathLst>
              <a:path w="4798601" h="4114800">
                <a:moveTo>
                  <a:pt x="0" y="0"/>
                </a:moveTo>
                <a:lnTo>
                  <a:pt x="4798601" y="0"/>
                </a:lnTo>
                <a:lnTo>
                  <a:pt x="47986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5" name="TextBox 5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742950"/>
            <a:ext cx="6917152" cy="13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0"/>
              </a:lnSpc>
              <a:spcBef>
                <a:spcPct val="0"/>
              </a:spcBef>
            </a:pPr>
            <a:r>
              <a:rPr lang="en-US" sz="717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7</a:t>
            </a:r>
            <a:r>
              <a:rPr lang="en-US" sz="7171" b="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. money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36752" y="6203193"/>
            <a:ext cx="12414495" cy="199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10TR~100TR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739" y="3133175"/>
            <a:ext cx="16786909" cy="6591850"/>
            <a:chOff x="0" y="0"/>
            <a:chExt cx="55063556" cy="216222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63554" cy="21622248"/>
            </a:xfrm>
            <a:custGeom>
              <a:avLst/>
              <a:gdLst/>
              <a:ahLst/>
              <a:cxnLst/>
              <a:rect l="l" t="t" r="r" b="b"/>
              <a:pathLst>
                <a:path w="55063554" h="21622248">
                  <a:moveTo>
                    <a:pt x="0" y="0"/>
                  </a:moveTo>
                  <a:lnTo>
                    <a:pt x="0" y="21622248"/>
                  </a:lnTo>
                  <a:lnTo>
                    <a:pt x="55063554" y="21622248"/>
                  </a:lnTo>
                  <a:lnTo>
                    <a:pt x="55063554" y="0"/>
                  </a:lnTo>
                  <a:lnTo>
                    <a:pt x="0" y="0"/>
                  </a:lnTo>
                  <a:close/>
                  <a:moveTo>
                    <a:pt x="55002596" y="21561287"/>
                  </a:moveTo>
                  <a:lnTo>
                    <a:pt x="59690" y="21561287"/>
                  </a:lnTo>
                  <a:lnTo>
                    <a:pt x="59690" y="59690"/>
                  </a:lnTo>
                  <a:lnTo>
                    <a:pt x="55002596" y="59690"/>
                  </a:lnTo>
                  <a:lnTo>
                    <a:pt x="55002596" y="21561287"/>
                  </a:lnTo>
                  <a:close/>
                </a:path>
              </a:pathLst>
            </a:custGeom>
            <a:solidFill>
              <a:srgbClr val="F8804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43739" y="3133175"/>
            <a:ext cx="16786909" cy="200025"/>
          </a:xfrm>
          <a:prstGeom prst="rect">
            <a:avLst/>
          </a:prstGeom>
          <a:solidFill>
            <a:srgbClr val="F88046">
              <a:alpha val="19608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9144000" y="3133175"/>
            <a:ext cx="0" cy="6591850"/>
          </a:xfrm>
          <a:prstGeom prst="line">
            <a:avLst/>
          </a:prstGeom>
          <a:ln w="19050" cap="rnd">
            <a:solidFill>
              <a:srgbClr val="F8804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Nhóm 28">
            <a:extLst>
              <a:ext uri="{FF2B5EF4-FFF2-40B4-BE49-F238E27FC236}">
                <a16:creationId xmlns:a16="http://schemas.microsoft.com/office/drawing/2014/main" id="{DEC2342A-6F56-1BC2-026D-B69A3B093FB2}"/>
              </a:ext>
            </a:extLst>
          </p:cNvPr>
          <p:cNvGrpSpPr/>
          <p:nvPr/>
        </p:nvGrpSpPr>
        <p:grpSpPr>
          <a:xfrm>
            <a:off x="943739" y="4758964"/>
            <a:ext cx="16786909" cy="209550"/>
            <a:chOff x="943739" y="5317758"/>
            <a:chExt cx="16786909" cy="209550"/>
          </a:xfrm>
        </p:grpSpPr>
        <p:sp>
          <p:nvSpPr>
            <p:cNvPr id="7" name="AutoShape 7"/>
            <p:cNvSpPr/>
            <p:nvPr/>
          </p:nvSpPr>
          <p:spPr>
            <a:xfrm rot="-10800000">
              <a:off x="943739" y="5317758"/>
              <a:ext cx="16786909" cy="0"/>
            </a:xfrm>
            <a:prstGeom prst="line">
              <a:avLst/>
            </a:prstGeom>
            <a:ln w="19050" cap="rnd">
              <a:solidFill>
                <a:srgbClr val="F880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943739" y="5327283"/>
              <a:ext cx="16786909" cy="200025"/>
            </a:xfrm>
            <a:prstGeom prst="rect">
              <a:avLst/>
            </a:prstGeom>
            <a:solidFill>
              <a:srgbClr val="F88046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7D3A52A9-2228-D69A-9E33-A4395E966218}"/>
              </a:ext>
            </a:extLst>
          </p:cNvPr>
          <p:cNvGrpSpPr/>
          <p:nvPr/>
        </p:nvGrpSpPr>
        <p:grpSpPr>
          <a:xfrm>
            <a:off x="943739" y="6394278"/>
            <a:ext cx="16786909" cy="219075"/>
            <a:chOff x="943739" y="7521392"/>
            <a:chExt cx="16786909" cy="219075"/>
          </a:xfrm>
        </p:grpSpPr>
        <p:sp>
          <p:nvSpPr>
            <p:cNvPr id="6" name="AutoShape 6"/>
            <p:cNvSpPr/>
            <p:nvPr/>
          </p:nvSpPr>
          <p:spPr>
            <a:xfrm rot="-10800000">
              <a:off x="943739" y="7521392"/>
              <a:ext cx="16786909" cy="0"/>
            </a:xfrm>
            <a:prstGeom prst="line">
              <a:avLst/>
            </a:prstGeom>
            <a:ln w="19050" cap="rnd">
              <a:solidFill>
                <a:srgbClr val="F880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AutoShape 9"/>
            <p:cNvSpPr/>
            <p:nvPr/>
          </p:nvSpPr>
          <p:spPr>
            <a:xfrm>
              <a:off x="943739" y="7540442"/>
              <a:ext cx="16786909" cy="200025"/>
            </a:xfrm>
            <a:prstGeom prst="rect">
              <a:avLst/>
            </a:prstGeom>
            <a:solidFill>
              <a:srgbClr val="F88046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5795390" y="2399217"/>
            <a:ext cx="772772" cy="772772"/>
          </a:xfrm>
          <a:custGeom>
            <a:avLst/>
            <a:gdLst/>
            <a:ahLst/>
            <a:cxnLst/>
            <a:rect l="l" t="t" r="r" b="b"/>
            <a:pathLst>
              <a:path w="772772" h="772772">
                <a:moveTo>
                  <a:pt x="0" y="0"/>
                </a:moveTo>
                <a:lnTo>
                  <a:pt x="772772" y="0"/>
                </a:lnTo>
                <a:lnTo>
                  <a:pt x="772772" y="772772"/>
                </a:lnTo>
                <a:lnTo>
                  <a:pt x="0" y="77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88997" y="2547337"/>
            <a:ext cx="385558" cy="476533"/>
          </a:xfrm>
          <a:custGeom>
            <a:avLst/>
            <a:gdLst/>
            <a:ahLst/>
            <a:cxnLst/>
            <a:rect l="l" t="t" r="r" b="b"/>
            <a:pathLst>
              <a:path w="385558" h="476533">
                <a:moveTo>
                  <a:pt x="0" y="0"/>
                </a:moveTo>
                <a:lnTo>
                  <a:pt x="385558" y="0"/>
                </a:lnTo>
                <a:lnTo>
                  <a:pt x="385558" y="476533"/>
                </a:lnTo>
                <a:lnTo>
                  <a:pt x="0" y="476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636986" y="2398426"/>
            <a:ext cx="772772" cy="772772"/>
          </a:xfrm>
          <a:custGeom>
            <a:avLst/>
            <a:gdLst/>
            <a:ahLst/>
            <a:cxnLst/>
            <a:rect l="l" t="t" r="r" b="b"/>
            <a:pathLst>
              <a:path w="772772" h="772772">
                <a:moveTo>
                  <a:pt x="0" y="0"/>
                </a:moveTo>
                <a:lnTo>
                  <a:pt x="772772" y="0"/>
                </a:lnTo>
                <a:lnTo>
                  <a:pt x="772772" y="772772"/>
                </a:lnTo>
                <a:lnTo>
                  <a:pt x="0" y="77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742709" y="2592550"/>
            <a:ext cx="542278" cy="384524"/>
          </a:xfrm>
          <a:custGeom>
            <a:avLst/>
            <a:gdLst/>
            <a:ahLst/>
            <a:cxnLst/>
            <a:rect l="l" t="t" r="r" b="b"/>
            <a:pathLst>
              <a:path w="542278" h="384524">
                <a:moveTo>
                  <a:pt x="0" y="0"/>
                </a:moveTo>
                <a:lnTo>
                  <a:pt x="542277" y="0"/>
                </a:lnTo>
                <a:lnTo>
                  <a:pt x="542277" y="384524"/>
                </a:lnTo>
                <a:lnTo>
                  <a:pt x="0" y="3845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992340" y="2512145"/>
            <a:ext cx="1535284" cy="30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endParaRPr lang="en-US" sz="1800" b="1" u="none" dirty="0">
              <a:solidFill>
                <a:srgbClr val="1E1E1E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742950"/>
            <a:ext cx="6917152" cy="137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0"/>
              </a:lnSpc>
              <a:spcBef>
                <a:spcPct val="0"/>
              </a:spcBef>
            </a:pPr>
            <a:r>
              <a:rPr lang="en-US" sz="717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7</a:t>
            </a:r>
            <a:r>
              <a:rPr lang="en-US" sz="7171" b="1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. money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AA046228-EDD4-EEBC-78DD-E30E094EB765}"/>
              </a:ext>
            </a:extLst>
          </p:cNvPr>
          <p:cNvSpPr txBox="1"/>
          <p:nvPr/>
        </p:nvSpPr>
        <p:spPr>
          <a:xfrm>
            <a:off x="3721095" y="2478056"/>
            <a:ext cx="2077773" cy="713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5840"/>
              </a:lnSpc>
              <a:spcBef>
                <a:spcPct val="0"/>
              </a:spcBef>
              <a:defRPr sz="4171">
                <a:solidFill>
                  <a:srgbClr val="000000"/>
                </a:solidFill>
                <a:latin typeface="Paytone One"/>
                <a:ea typeface="Paytone One"/>
                <a:cs typeface="Paytone One"/>
              </a:defRPr>
            </a:lvl1pPr>
          </a:lstStyle>
          <a:p>
            <a:r>
              <a:rPr lang="vi-VN" dirty="0">
                <a:sym typeface="Paytone One"/>
              </a:rPr>
              <a:t>Cấp độ</a:t>
            </a:r>
            <a:endParaRPr lang="en-US" dirty="0">
              <a:sym typeface="Paytone One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DF09F7FC-8C9A-D99A-651F-FDA81426D0D0}"/>
              </a:ext>
            </a:extLst>
          </p:cNvPr>
          <p:cNvSpPr txBox="1"/>
          <p:nvPr/>
        </p:nvSpPr>
        <p:spPr>
          <a:xfrm>
            <a:off x="11684851" y="2383240"/>
            <a:ext cx="2971800" cy="68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0"/>
              </a:lnSpc>
              <a:spcBef>
                <a:spcPct val="0"/>
              </a:spcBef>
            </a:pPr>
            <a:r>
              <a:rPr lang="vi-VN" sz="4171" dirty="0">
                <a:solidFill>
                  <a:srgbClr val="000000"/>
                </a:solidFill>
                <a:latin typeface="Paytone One"/>
                <a:ea typeface="Paytone One"/>
                <a:cs typeface="Paytone One"/>
                <a:sym typeface="Paytone One"/>
              </a:rPr>
              <a:t>Mức lương</a:t>
            </a:r>
            <a:endParaRPr lang="en-US" sz="4171" dirty="0">
              <a:solidFill>
                <a:srgbClr val="000000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19B4ED7B-1D7D-DE27-7584-4E3364A85D4C}"/>
              </a:ext>
            </a:extLst>
          </p:cNvPr>
          <p:cNvGrpSpPr/>
          <p:nvPr/>
        </p:nvGrpSpPr>
        <p:grpSpPr>
          <a:xfrm>
            <a:off x="943739" y="8039117"/>
            <a:ext cx="16786909" cy="219075"/>
            <a:chOff x="1096139" y="7673792"/>
            <a:chExt cx="16786909" cy="219075"/>
          </a:xfrm>
        </p:grpSpPr>
        <p:sp>
          <p:nvSpPr>
            <p:cNvPr id="25" name="AutoShape 6">
              <a:extLst>
                <a:ext uri="{FF2B5EF4-FFF2-40B4-BE49-F238E27FC236}">
                  <a16:creationId xmlns:a16="http://schemas.microsoft.com/office/drawing/2014/main" id="{CFD192CB-304D-8BFA-014C-3EFD398E1A73}"/>
                </a:ext>
              </a:extLst>
            </p:cNvPr>
            <p:cNvSpPr/>
            <p:nvPr/>
          </p:nvSpPr>
          <p:spPr>
            <a:xfrm rot="-10800000">
              <a:off x="1096139" y="7673792"/>
              <a:ext cx="16786909" cy="0"/>
            </a:xfrm>
            <a:prstGeom prst="line">
              <a:avLst/>
            </a:prstGeom>
            <a:ln w="19050" cap="rnd">
              <a:solidFill>
                <a:srgbClr val="F8804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AutoShape 9">
              <a:extLst>
                <a:ext uri="{FF2B5EF4-FFF2-40B4-BE49-F238E27FC236}">
                  <a16:creationId xmlns:a16="http://schemas.microsoft.com/office/drawing/2014/main" id="{22B0C4E8-7EA7-519E-0DE0-1152683D06B5}"/>
                </a:ext>
              </a:extLst>
            </p:cNvPr>
            <p:cNvSpPr/>
            <p:nvPr/>
          </p:nvSpPr>
          <p:spPr>
            <a:xfrm>
              <a:off x="1096139" y="7692842"/>
              <a:ext cx="16786909" cy="200025"/>
            </a:xfrm>
            <a:prstGeom prst="rect">
              <a:avLst/>
            </a:prstGeom>
            <a:solidFill>
              <a:srgbClr val="F88046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11">
            <a:extLst>
              <a:ext uri="{FF2B5EF4-FFF2-40B4-BE49-F238E27FC236}">
                <a16:creationId xmlns:a16="http://schemas.microsoft.com/office/drawing/2014/main" id="{2619CC1B-5143-7886-9F35-7F17982E1F18}"/>
              </a:ext>
            </a:extLst>
          </p:cNvPr>
          <p:cNvSpPr txBox="1"/>
          <p:nvPr/>
        </p:nvSpPr>
        <p:spPr>
          <a:xfrm>
            <a:off x="2767154" y="3718219"/>
            <a:ext cx="5878852" cy="65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5840"/>
              </a:lnSpc>
              <a:spcBef>
                <a:spcPct val="0"/>
              </a:spcBef>
              <a:defRPr sz="4171">
                <a:solidFill>
                  <a:srgbClr val="000000"/>
                </a:solidFill>
                <a:latin typeface="Paytone One"/>
                <a:ea typeface="Paytone One"/>
                <a:cs typeface="Paytone One"/>
              </a:defRPr>
            </a:lvl1pPr>
          </a:lstStyle>
          <a:p>
            <a:r>
              <a:rPr lang="en-US" sz="2800" dirty="0"/>
              <a:t>Junior PM (0–2 </a:t>
            </a:r>
            <a:r>
              <a:rPr lang="en-US" sz="2800" dirty="0" err="1"/>
              <a:t>năm</a:t>
            </a:r>
            <a:r>
              <a:rPr lang="en-US" sz="2800" dirty="0"/>
              <a:t>)</a:t>
            </a:r>
            <a:endParaRPr lang="en-US" sz="2800" dirty="0">
              <a:sym typeface="Paytone One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B140D67A-CE8E-73BA-E029-0E9FC8A40230}"/>
              </a:ext>
            </a:extLst>
          </p:cNvPr>
          <p:cNvSpPr txBox="1"/>
          <p:nvPr/>
        </p:nvSpPr>
        <p:spPr>
          <a:xfrm>
            <a:off x="2767154" y="5327819"/>
            <a:ext cx="5878852" cy="65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5840"/>
              </a:lnSpc>
              <a:spcBef>
                <a:spcPct val="0"/>
              </a:spcBef>
              <a:defRPr/>
            </a:lvl1pPr>
          </a:lstStyle>
          <a:p>
            <a:r>
              <a:rPr lang="en-US" sz="2800" dirty="0">
                <a:solidFill>
                  <a:srgbClr val="000000"/>
                </a:solidFill>
                <a:latin typeface="Paytone One"/>
              </a:rPr>
              <a:t>Mid-level PM (2–5 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năm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)</a:t>
            </a:r>
            <a:endParaRPr lang="en-US" sz="2800" dirty="0">
              <a:solidFill>
                <a:srgbClr val="000000"/>
              </a:solidFill>
              <a:latin typeface="Paytone One"/>
              <a:sym typeface="Paytone One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783B1AFD-9632-2335-7CF1-BE038B6BCDDE}"/>
              </a:ext>
            </a:extLst>
          </p:cNvPr>
          <p:cNvSpPr txBox="1"/>
          <p:nvPr/>
        </p:nvSpPr>
        <p:spPr>
          <a:xfrm>
            <a:off x="2767154" y="6937419"/>
            <a:ext cx="5878852" cy="65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aytone One"/>
              </a:rPr>
              <a:t>Senior PM (&gt;5 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năm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)</a:t>
            </a:r>
            <a:endParaRPr lang="en-US" sz="2800" dirty="0">
              <a:solidFill>
                <a:srgbClr val="000000"/>
              </a:solidFill>
              <a:latin typeface="Paytone One"/>
              <a:sym typeface="Paytone One"/>
            </a:endParaRP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7CC746A5-8683-A1B6-A0BA-CF2571342149}"/>
              </a:ext>
            </a:extLst>
          </p:cNvPr>
          <p:cNvSpPr txBox="1"/>
          <p:nvPr/>
        </p:nvSpPr>
        <p:spPr>
          <a:xfrm>
            <a:off x="10961348" y="3718219"/>
            <a:ext cx="5878852" cy="65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aytone One"/>
              </a:rPr>
              <a:t>10 – 20 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triệu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 VND/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tháng</a:t>
            </a:r>
            <a:endParaRPr lang="en-US" sz="2800" dirty="0">
              <a:solidFill>
                <a:srgbClr val="000000"/>
              </a:solidFill>
              <a:latin typeface="Paytone One"/>
              <a:sym typeface="Paytone One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EF639315-3291-B4BE-75CB-37176B152EAE}"/>
              </a:ext>
            </a:extLst>
          </p:cNvPr>
          <p:cNvSpPr txBox="1"/>
          <p:nvPr/>
        </p:nvSpPr>
        <p:spPr>
          <a:xfrm>
            <a:off x="10961348" y="5331987"/>
            <a:ext cx="5878852" cy="65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aytone One"/>
              </a:rPr>
              <a:t>20 – 40 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triệu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 VND/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tháng</a:t>
            </a:r>
            <a:endParaRPr lang="en-US" sz="2800" dirty="0">
              <a:solidFill>
                <a:srgbClr val="000000"/>
              </a:solidFill>
              <a:latin typeface="Paytone One"/>
              <a:sym typeface="Paytone One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BE8D02A2-AC28-2F43-567B-452624555018}"/>
              </a:ext>
            </a:extLst>
          </p:cNvPr>
          <p:cNvSpPr txBox="1"/>
          <p:nvPr/>
        </p:nvSpPr>
        <p:spPr>
          <a:xfrm>
            <a:off x="10961348" y="6945755"/>
            <a:ext cx="5878852" cy="65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aytone One"/>
              </a:rPr>
              <a:t>40 – 80 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triệu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 VND/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tháng</a:t>
            </a:r>
            <a:endParaRPr lang="en-US" sz="2800" dirty="0">
              <a:solidFill>
                <a:srgbClr val="000000"/>
              </a:solidFill>
              <a:latin typeface="Paytone One"/>
              <a:sym typeface="Paytone One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FC4CA56E-C9C2-A1B0-4A27-ADD2ACEA86D9}"/>
              </a:ext>
            </a:extLst>
          </p:cNvPr>
          <p:cNvSpPr txBox="1"/>
          <p:nvPr/>
        </p:nvSpPr>
        <p:spPr>
          <a:xfrm>
            <a:off x="10961348" y="8559523"/>
            <a:ext cx="5878852" cy="645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0"/>
              </a:lnSpc>
              <a:spcBef>
                <a:spcPct val="0"/>
              </a:spcBef>
            </a:pPr>
            <a:r>
              <a:rPr lang="vi-VN" sz="2800" dirty="0">
                <a:solidFill>
                  <a:srgbClr val="000000"/>
                </a:solidFill>
                <a:latin typeface="Paytone One"/>
              </a:rPr>
              <a:t>C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ó 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thể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trên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 100 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triệu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 VND/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tháng</a:t>
            </a:r>
            <a:endParaRPr lang="en-US" sz="2800" dirty="0">
              <a:solidFill>
                <a:srgbClr val="000000"/>
              </a:solidFill>
              <a:latin typeface="Paytone One"/>
              <a:sym typeface="Paytone One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A7972E56-F249-8138-3ADF-E99671921506}"/>
              </a:ext>
            </a:extLst>
          </p:cNvPr>
          <p:cNvSpPr txBox="1"/>
          <p:nvPr/>
        </p:nvSpPr>
        <p:spPr>
          <a:xfrm>
            <a:off x="2767154" y="8547019"/>
            <a:ext cx="5878852" cy="65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Paytone One"/>
              </a:rPr>
              <a:t>PM 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có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chứng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aytone One"/>
              </a:rPr>
              <a:t>chỉ</a:t>
            </a:r>
            <a:r>
              <a:rPr lang="en-US" sz="2800" dirty="0">
                <a:solidFill>
                  <a:srgbClr val="000000"/>
                </a:solidFill>
                <a:latin typeface="Paytone One"/>
              </a:rPr>
              <a:t> PMP</a:t>
            </a:r>
            <a:endParaRPr lang="en-US" sz="2800" dirty="0">
              <a:solidFill>
                <a:srgbClr val="000000"/>
              </a:solidFill>
              <a:latin typeface="Paytone One"/>
              <a:sym typeface="Paytone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6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5" y="8889747"/>
                    <a:pt x="17532556" y="8753856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5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906244" y="3419476"/>
            <a:ext cx="10475512" cy="172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Thank You!</a:t>
            </a:r>
          </a:p>
        </p:txBody>
      </p:sp>
      <p:sp>
        <p:nvSpPr>
          <p:cNvPr id="5" name="Freeform 5"/>
          <p:cNvSpPr/>
          <p:nvPr/>
        </p:nvSpPr>
        <p:spPr>
          <a:xfrm rot="2152226">
            <a:off x="15012073" y="-859490"/>
            <a:ext cx="5730130" cy="4777205"/>
          </a:xfrm>
          <a:custGeom>
            <a:avLst/>
            <a:gdLst/>
            <a:ahLst/>
            <a:cxnLst/>
            <a:rect l="l" t="t" r="r" b="b"/>
            <a:pathLst>
              <a:path w="5730130" h="4777205">
                <a:moveTo>
                  <a:pt x="0" y="0"/>
                </a:moveTo>
                <a:lnTo>
                  <a:pt x="5730130" y="0"/>
                </a:lnTo>
                <a:lnTo>
                  <a:pt x="5730130" y="4777205"/>
                </a:lnTo>
                <a:lnTo>
                  <a:pt x="0" y="4777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21784">
            <a:off x="-1000117" y="7224893"/>
            <a:ext cx="5248259" cy="5695590"/>
          </a:xfrm>
          <a:custGeom>
            <a:avLst/>
            <a:gdLst/>
            <a:ahLst/>
            <a:cxnLst/>
            <a:rect l="l" t="t" r="r" b="b"/>
            <a:pathLst>
              <a:path w="5248259" h="5695590">
                <a:moveTo>
                  <a:pt x="0" y="0"/>
                </a:moveTo>
                <a:lnTo>
                  <a:pt x="5248259" y="0"/>
                </a:lnTo>
                <a:lnTo>
                  <a:pt x="5248259" y="5695589"/>
                </a:lnTo>
                <a:lnTo>
                  <a:pt x="0" y="5695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917278" y="461838"/>
            <a:ext cx="3472856" cy="2077399"/>
          </a:xfrm>
          <a:custGeom>
            <a:avLst/>
            <a:gdLst/>
            <a:ahLst/>
            <a:cxnLst/>
            <a:rect l="l" t="t" r="r" b="b"/>
            <a:pathLst>
              <a:path w="3472856" h="2077399">
                <a:moveTo>
                  <a:pt x="0" y="0"/>
                </a:moveTo>
                <a:lnTo>
                  <a:pt x="3472856" y="0"/>
                </a:lnTo>
                <a:lnTo>
                  <a:pt x="3472856" y="2077399"/>
                </a:lnTo>
                <a:lnTo>
                  <a:pt x="0" y="2077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97910" y="6092710"/>
            <a:ext cx="2930614" cy="4498925"/>
          </a:xfrm>
          <a:custGeom>
            <a:avLst/>
            <a:gdLst/>
            <a:ahLst/>
            <a:cxnLst/>
            <a:rect l="l" t="t" r="r" b="b"/>
            <a:pathLst>
              <a:path w="2930614" h="4498925">
                <a:moveTo>
                  <a:pt x="0" y="0"/>
                </a:moveTo>
                <a:lnTo>
                  <a:pt x="2930614" y="0"/>
                </a:lnTo>
                <a:lnTo>
                  <a:pt x="2930614" y="4498925"/>
                </a:lnTo>
                <a:lnTo>
                  <a:pt x="0" y="44989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24952" y="586154"/>
            <a:ext cx="2743200" cy="24079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47222" t="3512" r="-419445" b="-3250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238EFAA1-986D-BCAB-5CB2-171ED5D6F07C}"/>
              </a:ext>
            </a:extLst>
          </p:cNvPr>
          <p:cNvSpPr/>
          <p:nvPr/>
        </p:nvSpPr>
        <p:spPr>
          <a:xfrm>
            <a:off x="5617244" y="5098675"/>
            <a:ext cx="2743200" cy="24079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667" t="-63291" r="-525000" b="-2582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F62EF6C9-9640-613F-041A-67D6C8954832}"/>
              </a:ext>
            </a:extLst>
          </p:cNvPr>
          <p:cNvSpPr/>
          <p:nvPr/>
        </p:nvSpPr>
        <p:spPr>
          <a:xfrm>
            <a:off x="14397792" y="627243"/>
            <a:ext cx="2743200" cy="24079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8581" t="-176296" r="-575248" b="-145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0EAD265E-C7E2-DCA9-B026-AC0FEAB9B343}"/>
              </a:ext>
            </a:extLst>
          </p:cNvPr>
          <p:cNvSpPr/>
          <p:nvPr/>
        </p:nvSpPr>
        <p:spPr>
          <a:xfrm>
            <a:off x="11878206" y="7520940"/>
            <a:ext cx="2743200" cy="24079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975" t="-213290" r="-469692" b="-1082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6EEE61EF-9AD1-5562-74BC-4BD0AC0E1205}"/>
              </a:ext>
            </a:extLst>
          </p:cNvPr>
          <p:cNvSpPr/>
          <p:nvPr/>
        </p:nvSpPr>
        <p:spPr>
          <a:xfrm>
            <a:off x="7762427" y="7520940"/>
            <a:ext cx="2743200" cy="24079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4839" t="-217088" r="-361827" b="-1044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76E44DAF-45D8-C360-C222-761A95ACDC47}"/>
              </a:ext>
            </a:extLst>
          </p:cNvPr>
          <p:cNvSpPr/>
          <p:nvPr/>
        </p:nvSpPr>
        <p:spPr>
          <a:xfrm>
            <a:off x="-469131" y="7520940"/>
            <a:ext cx="2743200" cy="24079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2370" t="-110532" r="-384296" b="-2109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EA82E3E0-008F-B94C-CB44-813FC412D54B}"/>
              </a:ext>
            </a:extLst>
          </p:cNvPr>
          <p:cNvSpPr/>
          <p:nvPr/>
        </p:nvSpPr>
        <p:spPr>
          <a:xfrm>
            <a:off x="9927558" y="5238720"/>
            <a:ext cx="2743200" cy="24079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2838" t="-43670" r="-293828" b="-2778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E9073267-CCC5-8FBA-676E-CBB870DCD479}"/>
              </a:ext>
            </a:extLst>
          </p:cNvPr>
          <p:cNvSpPr/>
          <p:nvPr/>
        </p:nvSpPr>
        <p:spPr>
          <a:xfrm>
            <a:off x="3646648" y="7520940"/>
            <a:ext cx="2743200" cy="24079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28393" t="-167088" r="-238273" b="-1544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53F2CF19-AF53-4AE2-92DD-985696D54E25}"/>
              </a:ext>
            </a:extLst>
          </p:cNvPr>
          <p:cNvSpPr/>
          <p:nvPr/>
        </p:nvSpPr>
        <p:spPr>
          <a:xfrm>
            <a:off x="16049002" y="3116126"/>
            <a:ext cx="2743200" cy="24079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3949" t="-310759" r="-282717" b="-107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84B0E2B6-2B8C-2751-A4ED-3B749E16C7C3}"/>
              </a:ext>
            </a:extLst>
          </p:cNvPr>
          <p:cNvSpPr/>
          <p:nvPr/>
        </p:nvSpPr>
        <p:spPr>
          <a:xfrm>
            <a:off x="12237548" y="3053276"/>
            <a:ext cx="2743200" cy="24079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0394" t="-240056" r="-156272" b="-814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715B5CAD-3B7C-5CFC-D436-DDC7D6CF13BB}"/>
              </a:ext>
            </a:extLst>
          </p:cNvPr>
          <p:cNvSpPr/>
          <p:nvPr/>
        </p:nvSpPr>
        <p:spPr>
          <a:xfrm>
            <a:off x="15993984" y="7646640"/>
            <a:ext cx="2294016" cy="22822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84966" t="-94988" r="-212238" b="-2497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7D32A91B-7E0F-F540-C123-38AF7911E1AC}"/>
              </a:ext>
            </a:extLst>
          </p:cNvPr>
          <p:cNvSpPr/>
          <p:nvPr/>
        </p:nvSpPr>
        <p:spPr>
          <a:xfrm>
            <a:off x="14188196" y="5376485"/>
            <a:ext cx="2294016" cy="22822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86331" t="-154283" r="-110873" b="-1904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C9EF6E56-5D9D-2FC9-C16B-49915EA3972F}"/>
              </a:ext>
            </a:extLst>
          </p:cNvPr>
          <p:cNvSpPr/>
          <p:nvPr/>
        </p:nvSpPr>
        <p:spPr>
          <a:xfrm>
            <a:off x="7946760" y="3116126"/>
            <a:ext cx="2294016" cy="22822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50646" t="-55084" r="-46558" b="-2896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1D27422B-DEF0-BDE6-F1E4-7F4C04436935}"/>
              </a:ext>
            </a:extLst>
          </p:cNvPr>
          <p:cNvSpPr/>
          <p:nvPr/>
        </p:nvSpPr>
        <p:spPr>
          <a:xfrm>
            <a:off x="3893038" y="3094265"/>
            <a:ext cx="2294016" cy="22822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46330" t="5420" r="-150874" b="-3501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D22029DD-C609-21FF-0D9E-153BCD9CC883}"/>
              </a:ext>
            </a:extLst>
          </p:cNvPr>
          <p:cNvSpPr/>
          <p:nvPr/>
        </p:nvSpPr>
        <p:spPr>
          <a:xfrm>
            <a:off x="-135294" y="2752944"/>
            <a:ext cx="2294016" cy="22822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02052" t="-157638" r="4848" b="-1870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3B2705BC-0DB4-A4EE-DB35-47BDCC0C0A06}"/>
              </a:ext>
            </a:extLst>
          </p:cNvPr>
          <p:cNvSpPr/>
          <p:nvPr/>
        </p:nvSpPr>
        <p:spPr>
          <a:xfrm>
            <a:off x="1633439" y="5251836"/>
            <a:ext cx="2294016" cy="22822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93391" t="-252537" r="-3813" b="-921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7192D39A-5C0E-E5FA-173A-206D9A195E83}"/>
              </a:ext>
            </a:extLst>
          </p:cNvPr>
          <p:cNvSpPr/>
          <p:nvPr/>
        </p:nvSpPr>
        <p:spPr>
          <a:xfrm>
            <a:off x="1878872" y="752943"/>
            <a:ext cx="2294016" cy="228222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59432" t="-353510" r="-137772" b="87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39943" y="1990659"/>
            <a:ext cx="3588168" cy="8296341"/>
          </a:xfrm>
          <a:custGeom>
            <a:avLst/>
            <a:gdLst/>
            <a:ahLst/>
            <a:cxnLst/>
            <a:rect l="l" t="t" r="r" b="b"/>
            <a:pathLst>
              <a:path w="3588168" h="8296341">
                <a:moveTo>
                  <a:pt x="0" y="0"/>
                </a:moveTo>
                <a:lnTo>
                  <a:pt x="3588168" y="0"/>
                </a:lnTo>
                <a:lnTo>
                  <a:pt x="3588168" y="8296341"/>
                </a:lnTo>
                <a:lnTo>
                  <a:pt x="0" y="8296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0" y="49236"/>
            <a:ext cx="4750130" cy="4114800"/>
          </a:xfrm>
          <a:custGeom>
            <a:avLst/>
            <a:gdLst/>
            <a:ahLst/>
            <a:cxnLst/>
            <a:rect l="l" t="t" r="r" b="b"/>
            <a:pathLst>
              <a:path w="4750130" h="4114800">
                <a:moveTo>
                  <a:pt x="0" y="0"/>
                </a:moveTo>
                <a:lnTo>
                  <a:pt x="4750130" y="0"/>
                </a:lnTo>
                <a:lnTo>
                  <a:pt x="47501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19246" y="6172200"/>
            <a:ext cx="3501957" cy="4114800"/>
          </a:xfrm>
          <a:custGeom>
            <a:avLst/>
            <a:gdLst/>
            <a:ahLst/>
            <a:cxnLst/>
            <a:rect l="l" t="t" r="r" b="b"/>
            <a:pathLst>
              <a:path w="3501957" h="4114800">
                <a:moveTo>
                  <a:pt x="0" y="0"/>
                </a:moveTo>
                <a:lnTo>
                  <a:pt x="3501958" y="0"/>
                </a:lnTo>
                <a:lnTo>
                  <a:pt x="35019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611354" y="2619613"/>
            <a:ext cx="16230600" cy="5047773"/>
            <a:chOff x="0" y="0"/>
            <a:chExt cx="21640800" cy="6730365"/>
          </a:xfrm>
        </p:grpSpPr>
        <p:sp>
          <p:nvSpPr>
            <p:cNvPr id="5" name="TextBox 5"/>
            <p:cNvSpPr txBox="1"/>
            <p:nvPr/>
          </p:nvSpPr>
          <p:spPr>
            <a:xfrm>
              <a:off x="40918" y="152400"/>
              <a:ext cx="21558963" cy="2722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325"/>
                </a:lnSpc>
              </a:pPr>
              <a:r>
                <a:rPr lang="en-US" sz="14167" dirty="0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28561"/>
              <a:ext cx="21640800" cy="4401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005"/>
                </a:lnSpc>
              </a:pPr>
              <a:r>
                <a:rPr lang="en-US" sz="25932" spc="-777" dirty="0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177643" y="3086100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7" y="0"/>
                </a:lnTo>
                <a:lnTo>
                  <a:pt x="26110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672698">
            <a:off x="9380056" y="3400224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86324E2C-D8ED-C0EC-7622-2C23314D20A7}"/>
              </a:ext>
            </a:extLst>
          </p:cNvPr>
          <p:cNvSpPr/>
          <p:nvPr/>
        </p:nvSpPr>
        <p:spPr>
          <a:xfrm rot="19927302" flipH="1">
            <a:off x="6975636" y="3400224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19600" y="800100"/>
            <a:ext cx="9100450" cy="6949435"/>
          </a:xfrm>
          <a:custGeom>
            <a:avLst/>
            <a:gdLst/>
            <a:ahLst/>
            <a:cxnLst/>
            <a:rect l="l" t="t" r="r" b="b"/>
            <a:pathLst>
              <a:path w="9100450" h="6949435">
                <a:moveTo>
                  <a:pt x="0" y="0"/>
                </a:moveTo>
                <a:lnTo>
                  <a:pt x="9100451" y="0"/>
                </a:lnTo>
                <a:lnTo>
                  <a:pt x="9100451" y="6949435"/>
                </a:lnTo>
                <a:lnTo>
                  <a:pt x="0" y="6949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19800" y="2057400"/>
            <a:ext cx="7365492" cy="8229600"/>
          </a:xfrm>
          <a:custGeom>
            <a:avLst/>
            <a:gdLst/>
            <a:ahLst/>
            <a:cxnLst/>
            <a:rect l="l" t="t" r="r" b="b"/>
            <a:pathLst>
              <a:path w="7365492" h="8229600">
                <a:moveTo>
                  <a:pt x="0" y="0"/>
                </a:moveTo>
                <a:lnTo>
                  <a:pt x="7365492" y="0"/>
                </a:lnTo>
                <a:lnTo>
                  <a:pt x="73654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777465">
            <a:off x="14819502" y="3302942"/>
            <a:ext cx="1397894" cy="1763904"/>
          </a:xfrm>
          <a:custGeom>
            <a:avLst/>
            <a:gdLst/>
            <a:ahLst/>
            <a:cxnLst/>
            <a:rect l="l" t="t" r="r" b="b"/>
            <a:pathLst>
              <a:path w="1397894" h="1763904">
                <a:moveTo>
                  <a:pt x="0" y="0"/>
                </a:moveTo>
                <a:lnTo>
                  <a:pt x="1397894" y="0"/>
                </a:lnTo>
                <a:lnTo>
                  <a:pt x="1397894" y="1763905"/>
                </a:lnTo>
                <a:lnTo>
                  <a:pt x="0" y="1763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841306" y="4904888"/>
            <a:ext cx="2222760" cy="1547597"/>
          </a:xfrm>
          <a:custGeom>
            <a:avLst/>
            <a:gdLst/>
            <a:ahLst/>
            <a:cxnLst/>
            <a:rect l="l" t="t" r="r" b="b"/>
            <a:pathLst>
              <a:path w="2222760" h="1547597">
                <a:moveTo>
                  <a:pt x="0" y="0"/>
                </a:moveTo>
                <a:lnTo>
                  <a:pt x="2222760" y="0"/>
                </a:lnTo>
                <a:lnTo>
                  <a:pt x="2222760" y="1547596"/>
                </a:lnTo>
                <a:lnTo>
                  <a:pt x="0" y="154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52600" y="2328811"/>
            <a:ext cx="5803482" cy="5629377"/>
          </a:xfrm>
          <a:custGeom>
            <a:avLst/>
            <a:gdLst/>
            <a:ahLst/>
            <a:cxnLst/>
            <a:rect l="l" t="t" r="r" b="b"/>
            <a:pathLst>
              <a:path w="5803482" h="5629377">
                <a:moveTo>
                  <a:pt x="0" y="0"/>
                </a:moveTo>
                <a:lnTo>
                  <a:pt x="5803482" y="0"/>
                </a:lnTo>
                <a:lnTo>
                  <a:pt x="5803482" y="5629378"/>
                </a:lnTo>
                <a:lnTo>
                  <a:pt x="0" y="5629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603FCD00-CEB4-4F9D-9BBD-C340FD84E36E}"/>
              </a:ext>
            </a:extLst>
          </p:cNvPr>
          <p:cNvSpPr/>
          <p:nvPr/>
        </p:nvSpPr>
        <p:spPr>
          <a:xfrm rot="674115" flipH="1">
            <a:off x="9735692" y="3021704"/>
            <a:ext cx="1397894" cy="1763904"/>
          </a:xfrm>
          <a:custGeom>
            <a:avLst/>
            <a:gdLst/>
            <a:ahLst/>
            <a:cxnLst/>
            <a:rect l="l" t="t" r="r" b="b"/>
            <a:pathLst>
              <a:path w="1397894" h="1763904">
                <a:moveTo>
                  <a:pt x="0" y="0"/>
                </a:moveTo>
                <a:lnTo>
                  <a:pt x="1397894" y="0"/>
                </a:lnTo>
                <a:lnTo>
                  <a:pt x="1397894" y="1763905"/>
                </a:lnTo>
                <a:lnTo>
                  <a:pt x="0" y="1763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42EF309-BD61-C476-A95C-D50C907203DE}"/>
              </a:ext>
            </a:extLst>
          </p:cNvPr>
          <p:cNvSpPr/>
          <p:nvPr/>
        </p:nvSpPr>
        <p:spPr>
          <a:xfrm rot="884996">
            <a:off x="14681998" y="6601373"/>
            <a:ext cx="1397894" cy="1763904"/>
          </a:xfrm>
          <a:custGeom>
            <a:avLst/>
            <a:gdLst/>
            <a:ahLst/>
            <a:cxnLst/>
            <a:rect l="l" t="t" r="r" b="b"/>
            <a:pathLst>
              <a:path w="1397894" h="1763904">
                <a:moveTo>
                  <a:pt x="0" y="0"/>
                </a:moveTo>
                <a:lnTo>
                  <a:pt x="1397894" y="0"/>
                </a:lnTo>
                <a:lnTo>
                  <a:pt x="1397894" y="1763905"/>
                </a:lnTo>
                <a:lnTo>
                  <a:pt x="0" y="1763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CE3135E6-EFDA-4F19-CAA4-6D9397ACCCD7}"/>
              </a:ext>
            </a:extLst>
          </p:cNvPr>
          <p:cNvSpPr/>
          <p:nvPr/>
        </p:nvSpPr>
        <p:spPr>
          <a:xfrm rot="19519795" flipH="1">
            <a:off x="9619902" y="6693482"/>
            <a:ext cx="1397894" cy="1763904"/>
          </a:xfrm>
          <a:custGeom>
            <a:avLst/>
            <a:gdLst/>
            <a:ahLst/>
            <a:cxnLst/>
            <a:rect l="l" t="t" r="r" b="b"/>
            <a:pathLst>
              <a:path w="1397894" h="1763904">
                <a:moveTo>
                  <a:pt x="0" y="0"/>
                </a:moveTo>
                <a:lnTo>
                  <a:pt x="1397894" y="0"/>
                </a:lnTo>
                <a:lnTo>
                  <a:pt x="1397894" y="1763905"/>
                </a:lnTo>
                <a:lnTo>
                  <a:pt x="0" y="1763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21832" y="1794114"/>
            <a:ext cx="3781875" cy="6172200"/>
          </a:xfrm>
          <a:custGeom>
            <a:avLst/>
            <a:gdLst/>
            <a:ahLst/>
            <a:cxnLst/>
            <a:rect l="l" t="t" r="r" b="b"/>
            <a:pathLst>
              <a:path w="3781875" h="6172200">
                <a:moveTo>
                  <a:pt x="0" y="0"/>
                </a:moveTo>
                <a:lnTo>
                  <a:pt x="3781875" y="0"/>
                </a:lnTo>
                <a:lnTo>
                  <a:pt x="3781875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3815" y="1794114"/>
            <a:ext cx="6079617" cy="6172200"/>
          </a:xfrm>
          <a:custGeom>
            <a:avLst/>
            <a:gdLst/>
            <a:ahLst/>
            <a:cxnLst/>
            <a:rect l="l" t="t" r="r" b="b"/>
            <a:pathLst>
              <a:path w="6079617" h="6172200">
                <a:moveTo>
                  <a:pt x="0" y="0"/>
                </a:moveTo>
                <a:lnTo>
                  <a:pt x="6079617" y="0"/>
                </a:lnTo>
                <a:lnTo>
                  <a:pt x="607961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706401" cy="10287000"/>
          </a:xfrm>
          <a:custGeom>
            <a:avLst/>
            <a:gdLst/>
            <a:ahLst/>
            <a:cxnLst/>
            <a:rect l="l" t="t" r="r" b="b"/>
            <a:pathLst>
              <a:path w="11706401" h="10287000">
                <a:moveTo>
                  <a:pt x="0" y="0"/>
                </a:moveTo>
                <a:lnTo>
                  <a:pt x="11706401" y="0"/>
                </a:lnTo>
                <a:lnTo>
                  <a:pt x="117064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97877" y="3578913"/>
            <a:ext cx="5033394" cy="4114800"/>
          </a:xfrm>
          <a:custGeom>
            <a:avLst/>
            <a:gdLst/>
            <a:ahLst/>
            <a:cxnLst/>
            <a:rect l="l" t="t" r="r" b="b"/>
            <a:pathLst>
              <a:path w="5033394" h="4114800">
                <a:moveTo>
                  <a:pt x="0" y="0"/>
                </a:moveTo>
                <a:lnTo>
                  <a:pt x="5033394" y="0"/>
                </a:lnTo>
                <a:lnTo>
                  <a:pt x="5033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93278" y="3578913"/>
            <a:ext cx="3501957" cy="4114800"/>
          </a:xfrm>
          <a:custGeom>
            <a:avLst/>
            <a:gdLst/>
            <a:ahLst/>
            <a:cxnLst/>
            <a:rect l="l" t="t" r="r" b="b"/>
            <a:pathLst>
              <a:path w="3501957" h="4114800">
                <a:moveTo>
                  <a:pt x="0" y="0"/>
                </a:moveTo>
                <a:lnTo>
                  <a:pt x="3501957" y="0"/>
                </a:lnTo>
                <a:lnTo>
                  <a:pt x="35019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877040" y="7693713"/>
            <a:ext cx="8215943" cy="2555187"/>
            <a:chOff x="0" y="0"/>
            <a:chExt cx="10954591" cy="3406916"/>
          </a:xfrm>
        </p:grpSpPr>
        <p:sp>
          <p:nvSpPr>
            <p:cNvPr id="5" name="TextBox 5"/>
            <p:cNvSpPr txBox="1"/>
            <p:nvPr/>
          </p:nvSpPr>
          <p:spPr>
            <a:xfrm>
              <a:off x="20713" y="76200"/>
              <a:ext cx="10913165" cy="137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39"/>
                </a:lnSpc>
              </a:pPr>
              <a:r>
                <a:rPr lang="en-US" sz="7171">
                  <a:solidFill>
                    <a:srgbClr val="000000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68582"/>
              <a:ext cx="10954591" cy="2238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632"/>
                </a:lnSpc>
              </a:pPr>
              <a:r>
                <a:rPr lang="en-US" sz="13127" spc="-393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Manager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742950"/>
            <a:ext cx="3501956" cy="1222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40"/>
              </a:lnSpc>
              <a:spcBef>
                <a:spcPct val="0"/>
              </a:spcBef>
            </a:pPr>
            <a:r>
              <a:rPr lang="en-US" sz="7171" b="1" dirty="0">
                <a:solidFill>
                  <a:srgbClr val="000000"/>
                </a:solidFill>
                <a:latin typeface="Zing Rust Base Rough"/>
                <a:ea typeface="Zing Rust Base Rough"/>
                <a:cs typeface="Zing Rust Base Rough"/>
                <a:sym typeface="Zing Rust Base Rough"/>
              </a:rPr>
              <a:t>1.mission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282</Words>
  <Application>Microsoft Office PowerPoint</Application>
  <PresentationFormat>Tùy chỉnh</PresentationFormat>
  <Paragraphs>71</Paragraphs>
  <Slides>23</Slides>
  <Notes>1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23</vt:i4>
      </vt:variant>
    </vt:vector>
  </HeadingPairs>
  <TitlesOfParts>
    <vt:vector size="33" baseType="lpstr">
      <vt:lpstr>Aptos</vt:lpstr>
      <vt:lpstr>Marcellus</vt:lpstr>
      <vt:lpstr>Edo</vt:lpstr>
      <vt:lpstr>Arial</vt:lpstr>
      <vt:lpstr>Paytone One</vt:lpstr>
      <vt:lpstr>Red Hat Display Bold</vt:lpstr>
      <vt:lpstr>ITC Benguiat</vt:lpstr>
      <vt:lpstr>Zing Rust Base Rough</vt:lpstr>
      <vt:lpstr>Calibri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coin</dc:title>
  <cp:lastModifiedBy>My Office</cp:lastModifiedBy>
  <cp:revision>5</cp:revision>
  <dcterms:created xsi:type="dcterms:W3CDTF">2006-08-16T00:00:00Z</dcterms:created>
  <dcterms:modified xsi:type="dcterms:W3CDTF">2025-07-18T01:57:06Z</dcterms:modified>
  <dc:identifier>DAGtXLf8zq4</dc:identifier>
</cp:coreProperties>
</file>